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Двусложные слова со стечением в середине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61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23">
        <p:fade/>
      </p:transition>
    </mc:Choice>
    <mc:Fallback>
      <p:transition spd="med" advTm="49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609599"/>
            <a:ext cx="748552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85999" y="5871883"/>
            <a:ext cx="7485529" cy="7619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0329"/>
            <a:ext cx="7485529" cy="570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6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81">
        <p:fade/>
      </p:transition>
    </mc:Choice>
    <mc:Fallback>
      <p:transition spd="med" advTm="48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070" y="609599"/>
            <a:ext cx="774550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68069" y="5979459"/>
            <a:ext cx="7745505" cy="69028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70" y="233082"/>
            <a:ext cx="7745505" cy="574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61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15">
        <p:fade/>
      </p:transition>
    </mc:Choice>
    <mc:Fallback>
      <p:transition spd="med" advTm="50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314" y="609599"/>
            <a:ext cx="731293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30313" y="6078071"/>
            <a:ext cx="7312933" cy="63649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15" y="116542"/>
            <a:ext cx="7312932" cy="596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2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67">
        <p:fade/>
      </p:transition>
    </mc:Choice>
    <mc:Fallback>
      <p:transition spd="med" advTm="49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7388" y="609599"/>
            <a:ext cx="7871012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87387" y="6015317"/>
            <a:ext cx="7871013" cy="708211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Юб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388" y="134471"/>
            <a:ext cx="7871012" cy="588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3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135">
        <p:fade/>
      </p:transition>
    </mc:Choice>
    <mc:Fallback>
      <p:transition spd="med" advTm="51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0470" y="609599"/>
            <a:ext cx="747656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33600" y="5916707"/>
            <a:ext cx="7924799" cy="7530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Конь-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4118"/>
            <a:ext cx="7924800" cy="58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72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32">
        <p:fade/>
      </p:transition>
    </mc:Choice>
    <mc:Fallback>
      <p:transition spd="med" advTm="48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614" y="609599"/>
            <a:ext cx="805295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999129" y="6078071"/>
            <a:ext cx="8525435" cy="620804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Пись-мо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129" y="197224"/>
            <a:ext cx="8525435" cy="588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4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374">
        <p:fade/>
      </p:transition>
    </mc:Choice>
    <mc:Fallback>
      <p:transition spd="med" advTm="537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919" y="609599"/>
            <a:ext cx="806823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052919" y="6149787"/>
            <a:ext cx="8068234" cy="59167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Бук-вы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19" y="197224"/>
            <a:ext cx="8068234" cy="59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70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759">
        <p:fade/>
      </p:transition>
    </mc:Choice>
    <mc:Fallback>
      <p:transition spd="med" advTm="47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09599"/>
            <a:ext cx="8803342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30187" y="6051175"/>
            <a:ext cx="9054355" cy="66338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Так-си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33082"/>
            <a:ext cx="8803342" cy="58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863">
        <p:fade/>
      </p:transition>
    </mc:Choice>
    <mc:Fallback>
      <p:transition spd="med" advTm="48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29</TotalTime>
  <Words>15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Двусложные слова со стечением в середине слова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Двусложные слова со стечением в середине слова </dc:title>
  <dc:creator>Марина</dc:creator>
  <cp:lastModifiedBy>Марина</cp:lastModifiedBy>
  <cp:revision>4</cp:revision>
  <dcterms:created xsi:type="dcterms:W3CDTF">2020-04-27T17:40:02Z</dcterms:created>
  <dcterms:modified xsi:type="dcterms:W3CDTF">2020-04-27T18:19:30Z</dcterms:modified>
</cp:coreProperties>
</file>